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因此，可以在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的根节点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的时候，将收集到的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节点删除，因为此时一定是处理完了所有操作了。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767</cp:revision>
  <dcterms:created xsi:type="dcterms:W3CDTF">2023-03-11T08:06:42Z</dcterms:created>
  <dcterms:modified xsi:type="dcterms:W3CDTF">2023-03-11T08:06:42Z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